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4" r:id="rId2"/>
    <p:sldId id="263" r:id="rId3"/>
    <p:sldId id="262" r:id="rId4"/>
    <p:sldId id="258" r:id="rId5"/>
    <p:sldId id="259" r:id="rId6"/>
    <p:sldId id="260" r:id="rId7"/>
    <p:sldId id="261" r:id="rId8"/>
    <p:sldId id="256" r:id="rId9"/>
    <p:sldId id="257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3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Dorrity" userId="a0076841af3d7e39" providerId="LiveId" clId="{9CE89F74-E053-416E-8A41-35254A787449}"/>
    <pc:docChg chg="custSel addSld modSld">
      <pc:chgData name="Ryan Dorrity" userId="a0076841af3d7e39" providerId="LiveId" clId="{9CE89F74-E053-416E-8A41-35254A787449}" dt="2018-10-15T23:40:00.425" v="465" actId="20577"/>
      <pc:docMkLst>
        <pc:docMk/>
      </pc:docMkLst>
      <pc:sldChg chg="addSp delSp modSp">
        <pc:chgData name="Ryan Dorrity" userId="a0076841af3d7e39" providerId="LiveId" clId="{9CE89F74-E053-416E-8A41-35254A787449}" dt="2018-10-15T22:11:20.156" v="287" actId="20577"/>
        <pc:sldMkLst>
          <pc:docMk/>
          <pc:sldMk cId="2364209589" sldId="258"/>
        </pc:sldMkLst>
        <pc:spChg chg="mod">
          <ac:chgData name="Ryan Dorrity" userId="a0076841af3d7e39" providerId="LiveId" clId="{9CE89F74-E053-416E-8A41-35254A787449}" dt="2018-10-15T22:11:20.156" v="287" actId="20577"/>
          <ac:spMkLst>
            <pc:docMk/>
            <pc:sldMk cId="2364209589" sldId="258"/>
            <ac:spMk id="3" creationId="{B444A68F-78B6-49A8-9BFE-08EE9AF214D2}"/>
          </ac:spMkLst>
        </pc:spChg>
        <pc:spChg chg="add del mod">
          <ac:chgData name="Ryan Dorrity" userId="a0076841af3d7e39" providerId="LiveId" clId="{9CE89F74-E053-416E-8A41-35254A787449}" dt="2018-10-15T22:08:48.673" v="1" actId="478"/>
          <ac:spMkLst>
            <pc:docMk/>
            <pc:sldMk cId="2364209589" sldId="258"/>
            <ac:spMk id="4" creationId="{2342F6EF-5E4E-44E4-8C8C-89CF2ABD5FAC}"/>
          </ac:spMkLst>
        </pc:spChg>
      </pc:sldChg>
      <pc:sldChg chg="addSp modSp">
        <pc:chgData name="Ryan Dorrity" userId="a0076841af3d7e39" providerId="LiveId" clId="{9CE89F74-E053-416E-8A41-35254A787449}" dt="2018-10-15T22:13:08.611" v="349" actId="20577"/>
        <pc:sldMkLst>
          <pc:docMk/>
          <pc:sldMk cId="2480503752" sldId="260"/>
        </pc:sldMkLst>
        <pc:spChg chg="add mod">
          <ac:chgData name="Ryan Dorrity" userId="a0076841af3d7e39" providerId="LiveId" clId="{9CE89F74-E053-416E-8A41-35254A787449}" dt="2018-10-15T22:12:14.948" v="288" actId="11529"/>
          <ac:spMkLst>
            <pc:docMk/>
            <pc:sldMk cId="2480503752" sldId="260"/>
            <ac:spMk id="2" creationId="{C261CD1B-EA19-4388-BF8B-75FC90A2E455}"/>
          </ac:spMkLst>
        </pc:spChg>
        <pc:spChg chg="add mod">
          <ac:chgData name="Ryan Dorrity" userId="a0076841af3d7e39" providerId="LiveId" clId="{9CE89F74-E053-416E-8A41-35254A787449}" dt="2018-10-15T22:13:08.611" v="349" actId="20577"/>
          <ac:spMkLst>
            <pc:docMk/>
            <pc:sldMk cId="2480503752" sldId="260"/>
            <ac:spMk id="3" creationId="{16F4ECAD-59D0-4A9A-A48C-C24FD0109111}"/>
          </ac:spMkLst>
        </pc:spChg>
      </pc:sldChg>
      <pc:sldChg chg="modSp">
        <pc:chgData name="Ryan Dorrity" userId="a0076841af3d7e39" providerId="LiveId" clId="{9CE89F74-E053-416E-8A41-35254A787449}" dt="2018-10-15T23:04:58.327" v="445" actId="1076"/>
        <pc:sldMkLst>
          <pc:docMk/>
          <pc:sldMk cId="1087663208" sldId="265"/>
        </pc:sldMkLst>
        <pc:spChg chg="mod">
          <ac:chgData name="Ryan Dorrity" userId="a0076841af3d7e39" providerId="LiveId" clId="{9CE89F74-E053-416E-8A41-35254A787449}" dt="2018-10-15T23:04:58.327" v="445" actId="1076"/>
          <ac:spMkLst>
            <pc:docMk/>
            <pc:sldMk cId="1087663208" sldId="265"/>
            <ac:spMk id="3" creationId="{AD8E5BFE-184C-4F6F-A7C4-E64E142B6D9F}"/>
          </ac:spMkLst>
        </pc:spChg>
      </pc:sldChg>
      <pc:sldChg chg="modSp add">
        <pc:chgData name="Ryan Dorrity" userId="a0076841af3d7e39" providerId="LiveId" clId="{9CE89F74-E053-416E-8A41-35254A787449}" dt="2018-10-15T23:40:00.425" v="465" actId="20577"/>
        <pc:sldMkLst>
          <pc:docMk/>
          <pc:sldMk cId="3246421918" sldId="266"/>
        </pc:sldMkLst>
        <pc:spChg chg="mod">
          <ac:chgData name="Ryan Dorrity" userId="a0076841af3d7e39" providerId="LiveId" clId="{9CE89F74-E053-416E-8A41-35254A787449}" dt="2018-10-15T23:40:00.425" v="465" actId="20577"/>
          <ac:spMkLst>
            <pc:docMk/>
            <pc:sldMk cId="3246421918" sldId="266"/>
            <ac:spMk id="2" creationId="{1FD99C19-754C-406A-BB23-7BB3D18B5346}"/>
          </ac:spMkLst>
        </pc:spChg>
        <pc:spChg chg="mod">
          <ac:chgData name="Ryan Dorrity" userId="a0076841af3d7e39" providerId="LiveId" clId="{9CE89F74-E053-416E-8A41-35254A787449}" dt="2018-10-15T23:39:44.637" v="447"/>
          <ac:spMkLst>
            <pc:docMk/>
            <pc:sldMk cId="3246421918" sldId="266"/>
            <ac:spMk id="3" creationId="{21518C1A-FFEE-460C-926D-20F2251A7AF9}"/>
          </ac:spMkLst>
        </pc:spChg>
      </pc:sldChg>
    </pc:docChg>
  </pc:docChgLst>
  <pc:docChgLst>
    <pc:chgData name="Ryan Dorrity" userId="a0076841af3d7e39" providerId="LiveId" clId="{A6D1BB67-77F9-43AA-A482-5B9661F3C71C}"/>
    <pc:docChg chg="custSel addSld delSld modSld sldOrd">
      <pc:chgData name="Ryan Dorrity" userId="a0076841af3d7e39" providerId="LiveId" clId="{A6D1BB67-77F9-43AA-A482-5B9661F3C71C}" dt="2018-09-19T20:22:22.889" v="331" actId="20577"/>
      <pc:docMkLst>
        <pc:docMk/>
      </pc:docMkLst>
      <pc:sldChg chg="ord">
        <pc:chgData name="Ryan Dorrity" userId="a0076841af3d7e39" providerId="LiveId" clId="{A6D1BB67-77F9-43AA-A482-5B9661F3C71C}" dt="2018-09-19T20:07:23.987" v="0"/>
        <pc:sldMkLst>
          <pc:docMk/>
          <pc:sldMk cId="6277459" sldId="256"/>
        </pc:sldMkLst>
      </pc:sldChg>
      <pc:sldChg chg="modSp">
        <pc:chgData name="Ryan Dorrity" userId="a0076841af3d7e39" providerId="LiveId" clId="{A6D1BB67-77F9-43AA-A482-5B9661F3C71C}" dt="2018-09-19T20:16:30.486" v="80" actId="20577"/>
        <pc:sldMkLst>
          <pc:docMk/>
          <pc:sldMk cId="739983814" sldId="257"/>
        </pc:sldMkLst>
        <pc:spChg chg="mod">
          <ac:chgData name="Ryan Dorrity" userId="a0076841af3d7e39" providerId="LiveId" clId="{A6D1BB67-77F9-43AA-A482-5B9661F3C71C}" dt="2018-09-19T20:16:30.486" v="80" actId="20577"/>
          <ac:spMkLst>
            <pc:docMk/>
            <pc:sldMk cId="739983814" sldId="257"/>
            <ac:spMk id="3" creationId="{1B19944E-D3E4-4EA2-AB95-BA200CC15CC8}"/>
          </ac:spMkLst>
        </pc:spChg>
      </pc:sldChg>
      <pc:sldChg chg="ord">
        <pc:chgData name="Ryan Dorrity" userId="a0076841af3d7e39" providerId="LiveId" clId="{A6D1BB67-77F9-43AA-A482-5B9661F3C71C}" dt="2018-09-19T20:16:20.036" v="79"/>
        <pc:sldMkLst>
          <pc:docMk/>
          <pc:sldMk cId="2364209589" sldId="258"/>
        </pc:sldMkLst>
      </pc:sldChg>
      <pc:sldChg chg="addSp delSp modSp">
        <pc:chgData name="Ryan Dorrity" userId="a0076841af3d7e39" providerId="LiveId" clId="{A6D1BB67-77F9-43AA-A482-5B9661F3C71C}" dt="2018-09-19T20:15:15.133" v="78" actId="931"/>
        <pc:sldMkLst>
          <pc:docMk/>
          <pc:sldMk cId="2480503752" sldId="260"/>
        </pc:sldMkLst>
        <pc:picChg chg="del">
          <ac:chgData name="Ryan Dorrity" userId="a0076841af3d7e39" providerId="LiveId" clId="{A6D1BB67-77F9-43AA-A482-5B9661F3C71C}" dt="2018-09-19T20:15:08.459" v="77" actId="478"/>
          <ac:picMkLst>
            <pc:docMk/>
            <pc:sldMk cId="2480503752" sldId="260"/>
            <ac:picMk id="5" creationId="{01F1EAE0-8403-48F3-8AFD-38DA6D3B164B}"/>
          </ac:picMkLst>
        </pc:picChg>
        <pc:picChg chg="add mod">
          <ac:chgData name="Ryan Dorrity" userId="a0076841af3d7e39" providerId="LiveId" clId="{A6D1BB67-77F9-43AA-A482-5B9661F3C71C}" dt="2018-09-19T20:15:15.133" v="78" actId="931"/>
          <ac:picMkLst>
            <pc:docMk/>
            <pc:sldMk cId="2480503752" sldId="260"/>
            <ac:picMk id="7" creationId="{D0344F53-4B8E-44ED-A4A9-3AE3FC9DCB0A}"/>
          </ac:picMkLst>
        </pc:picChg>
      </pc:sldChg>
      <pc:sldChg chg="modSp add ord">
        <pc:chgData name="Ryan Dorrity" userId="a0076841af3d7e39" providerId="LiveId" clId="{A6D1BB67-77F9-43AA-A482-5B9661F3C71C}" dt="2018-09-19T20:12:48.831" v="54"/>
        <pc:sldMkLst>
          <pc:docMk/>
          <pc:sldMk cId="1536742380" sldId="262"/>
        </pc:sldMkLst>
        <pc:spChg chg="mod">
          <ac:chgData name="Ryan Dorrity" userId="a0076841af3d7e39" providerId="LiveId" clId="{A6D1BB67-77F9-43AA-A482-5B9661F3C71C}" dt="2018-09-19T20:08:03.504" v="27" actId="20577"/>
          <ac:spMkLst>
            <pc:docMk/>
            <pc:sldMk cId="1536742380" sldId="262"/>
            <ac:spMk id="2" creationId="{F6DC60EA-4D0B-4B56-8C59-C00BFB899046}"/>
          </ac:spMkLst>
        </pc:spChg>
        <pc:spChg chg="mod">
          <ac:chgData name="Ryan Dorrity" userId="a0076841af3d7e39" providerId="LiveId" clId="{A6D1BB67-77F9-43AA-A482-5B9661F3C71C}" dt="2018-09-19T20:08:11.288" v="48" actId="20577"/>
          <ac:spMkLst>
            <pc:docMk/>
            <pc:sldMk cId="1536742380" sldId="262"/>
            <ac:spMk id="3" creationId="{CA49BC80-845A-4E1E-A487-41E1E417FDB1}"/>
          </ac:spMkLst>
        </pc:spChg>
      </pc:sldChg>
      <pc:sldChg chg="addSp modSp add ord">
        <pc:chgData name="Ryan Dorrity" userId="a0076841af3d7e39" providerId="LiveId" clId="{A6D1BB67-77F9-43AA-A482-5B9661F3C71C}" dt="2018-09-19T20:11:39.961" v="53"/>
        <pc:sldMkLst>
          <pc:docMk/>
          <pc:sldMk cId="415946014" sldId="263"/>
        </pc:sldMkLst>
        <pc:picChg chg="add mod">
          <ac:chgData name="Ryan Dorrity" userId="a0076841af3d7e39" providerId="LiveId" clId="{A6D1BB67-77F9-43AA-A482-5B9661F3C71C}" dt="2018-09-19T20:11:18.073" v="51" actId="931"/>
          <ac:picMkLst>
            <pc:docMk/>
            <pc:sldMk cId="415946014" sldId="263"/>
            <ac:picMk id="3" creationId="{EE9FEEA4-B1A0-41EA-A2F8-617E0AD85CD1}"/>
          </ac:picMkLst>
        </pc:picChg>
      </pc:sldChg>
      <pc:sldChg chg="modSp add ord">
        <pc:chgData name="Ryan Dorrity" userId="a0076841af3d7e39" providerId="LiveId" clId="{A6D1BB67-77F9-43AA-A482-5B9661F3C71C}" dt="2018-09-19T20:13:06.877" v="76"/>
        <pc:sldMkLst>
          <pc:docMk/>
          <pc:sldMk cId="3884147624" sldId="264"/>
        </pc:sldMkLst>
        <pc:spChg chg="mod">
          <ac:chgData name="Ryan Dorrity" userId="a0076841af3d7e39" providerId="LiveId" clId="{A6D1BB67-77F9-43AA-A482-5B9661F3C71C}" dt="2018-09-19T20:13:00.960" v="75" actId="20577"/>
          <ac:spMkLst>
            <pc:docMk/>
            <pc:sldMk cId="3884147624" sldId="264"/>
            <ac:spMk id="2" creationId="{142AD15D-6171-4B53-84E9-B3A3B802F9BA}"/>
          </ac:spMkLst>
        </pc:spChg>
      </pc:sldChg>
      <pc:sldChg chg="modSp add">
        <pc:chgData name="Ryan Dorrity" userId="a0076841af3d7e39" providerId="LiveId" clId="{A6D1BB67-77F9-43AA-A482-5B9661F3C71C}" dt="2018-09-19T20:22:22.889" v="331" actId="20577"/>
        <pc:sldMkLst>
          <pc:docMk/>
          <pc:sldMk cId="1087663208" sldId="265"/>
        </pc:sldMkLst>
        <pc:spChg chg="mod">
          <ac:chgData name="Ryan Dorrity" userId="a0076841af3d7e39" providerId="LiveId" clId="{A6D1BB67-77F9-43AA-A482-5B9661F3C71C}" dt="2018-09-19T20:18:37.395" v="113" actId="27636"/>
          <ac:spMkLst>
            <pc:docMk/>
            <pc:sldMk cId="1087663208" sldId="265"/>
            <ac:spMk id="2" creationId="{B1F16C2D-A058-4331-9868-9DD54F2A035D}"/>
          </ac:spMkLst>
        </pc:spChg>
        <pc:spChg chg="mod">
          <ac:chgData name="Ryan Dorrity" userId="a0076841af3d7e39" providerId="LiveId" clId="{A6D1BB67-77F9-43AA-A482-5B9661F3C71C}" dt="2018-09-19T20:22:22.889" v="331" actId="20577"/>
          <ac:spMkLst>
            <pc:docMk/>
            <pc:sldMk cId="1087663208" sldId="265"/>
            <ac:spMk id="3" creationId="{AD8E5BFE-184C-4F6F-A7C4-E64E142B6D9F}"/>
          </ac:spMkLst>
        </pc:spChg>
      </pc:sldChg>
    </pc:docChg>
  </pc:docChgLst>
</pc:chgInfo>
</file>

<file path=ppt/media/image1.jpeg>
</file>

<file path=ppt/media/image2.png>
</file>

<file path=ppt/media/image3.jp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oeydWnRLj14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AD15D-6171-4B53-84E9-B3A3B802F9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grep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02C7B5-003D-489F-9034-2931483F38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147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16C2D-A058-4331-9868-9DD54F2A03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4"/>
            <a:ext cx="8791575" cy="1132106"/>
          </a:xfrm>
        </p:spPr>
        <p:txBody>
          <a:bodyPr>
            <a:normAutofit/>
          </a:bodyPr>
          <a:lstStyle/>
          <a:p>
            <a:r>
              <a:rPr lang="en-US" dirty="0"/>
              <a:t>Grep commands</a:t>
            </a:r>
            <a:endParaRPr lang="en-US" sz="3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8E5BFE-184C-4F6F-A7C4-E64E142B6D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438399"/>
            <a:ext cx="8791575" cy="3562597"/>
          </a:xfrm>
        </p:spPr>
        <p:txBody>
          <a:bodyPr/>
          <a:lstStyle/>
          <a:p>
            <a:r>
              <a:rPr lang="en-US" dirty="0"/>
              <a:t>Common grep commands</a:t>
            </a:r>
          </a:p>
          <a:p>
            <a:r>
              <a:rPr lang="en-US" dirty="0"/>
              <a:t>grep [options] [</a:t>
            </a:r>
            <a:r>
              <a:rPr lang="en-US" dirty="0" err="1"/>
              <a:t>regexp</a:t>
            </a:r>
            <a:r>
              <a:rPr lang="en-US" dirty="0"/>
              <a:t>] [filename]</a:t>
            </a:r>
          </a:p>
          <a:p>
            <a:r>
              <a:rPr lang="en-US" cap="none" dirty="0"/>
              <a:t>grep -</a:t>
            </a:r>
            <a:r>
              <a:rPr lang="en-US" cap="none" dirty="0" err="1"/>
              <a:t>i</a:t>
            </a:r>
            <a:r>
              <a:rPr lang="en-US" cap="none" dirty="0"/>
              <a:t> (case-insensitive search)</a:t>
            </a:r>
          </a:p>
          <a:p>
            <a:r>
              <a:rPr lang="en-US" cap="none" dirty="0"/>
              <a:t>grep -c (count)</a:t>
            </a:r>
          </a:p>
          <a:p>
            <a:r>
              <a:rPr lang="en-US" cap="none" dirty="0"/>
              <a:t>grep -w (whole-word search)</a:t>
            </a:r>
          </a:p>
          <a:p>
            <a:r>
              <a:rPr lang="en-US" cap="none" dirty="0"/>
              <a:t>grep -v (inverted search) </a:t>
            </a:r>
          </a:p>
          <a:p>
            <a:r>
              <a:rPr lang="en-US" cap="none" dirty="0"/>
              <a:t>grep --help (brings up help menu)</a:t>
            </a:r>
          </a:p>
        </p:txBody>
      </p:sp>
    </p:spTree>
    <p:extLst>
      <p:ext uri="{BB962C8B-B14F-4D97-AF65-F5344CB8AC3E}">
        <p14:creationId xmlns:p14="http://schemas.microsoft.com/office/powerpoint/2010/main" val="1087663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99C19-754C-406A-BB23-7BB3D18B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Grep Intro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18C1A-FFEE-460C-926D-20F2251A7A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https://youtu.be/oeydWnRLj14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21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9FEEA4-B1A0-41EA-A2F8-617E0AD85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46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C60EA-4D0B-4B56-8C59-C00BFB8990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49BC80-845A-4E1E-A487-41E1E417FD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do I find grep?</a:t>
            </a:r>
          </a:p>
        </p:txBody>
      </p:sp>
    </p:spTree>
    <p:extLst>
      <p:ext uri="{BB962C8B-B14F-4D97-AF65-F5344CB8AC3E}">
        <p14:creationId xmlns:p14="http://schemas.microsoft.com/office/powerpoint/2010/main" val="153674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FF16F-328E-48A7-87F2-CF7886284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Kali </a:t>
            </a:r>
            <a:r>
              <a:rPr lang="en-US" dirty="0" err="1"/>
              <a:t>linux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4A68F-78B6-49A8-9BFE-08EE9AF214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Grep was originally developed for the Unix operating system, but later available for all Unix-like systems.</a:t>
            </a:r>
          </a:p>
          <a:p>
            <a:r>
              <a:rPr lang="en-US" dirty="0"/>
              <a:t>You can install Kali Linux as the primary boot, dual boot, or on a virtual machine. Personally, I use </a:t>
            </a:r>
            <a:r>
              <a:rPr lang="en-US" dirty="0" err="1"/>
              <a:t>Virtualbox</a:t>
            </a:r>
            <a:r>
              <a:rPr lang="en-US" dirty="0"/>
              <a:t> to run Kali Linux.</a:t>
            </a:r>
          </a:p>
          <a:p>
            <a:r>
              <a:rPr lang="en-US" dirty="0"/>
              <a:t>Once Kali Linux is installed, you can access grep through the terminal window.</a:t>
            </a:r>
          </a:p>
        </p:txBody>
      </p:sp>
    </p:spTree>
    <p:extLst>
      <p:ext uri="{BB962C8B-B14F-4D97-AF65-F5344CB8AC3E}">
        <p14:creationId xmlns:p14="http://schemas.microsoft.com/office/powerpoint/2010/main" val="236420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F3218B-9D35-4AC7-834A-6D1720DDC1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88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0344F53-4B8E-44ED-A4A9-3AE3FC9DC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009" y="0"/>
            <a:ext cx="7675981" cy="6858000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C261CD1B-EA19-4388-BF8B-75FC90A2E455}"/>
              </a:ext>
            </a:extLst>
          </p:cNvPr>
          <p:cNvSpPr/>
          <p:nvPr/>
        </p:nvSpPr>
        <p:spPr>
          <a:xfrm>
            <a:off x="4504706" y="2842161"/>
            <a:ext cx="621476" cy="3087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F4ECAD-59D0-4A9A-A48C-C24FD0109111}"/>
              </a:ext>
            </a:extLst>
          </p:cNvPr>
          <p:cNvSpPr txBox="1"/>
          <p:nvPr/>
        </p:nvSpPr>
        <p:spPr>
          <a:xfrm>
            <a:off x="4235533" y="2252354"/>
            <a:ext cx="4322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You can right click and access the terminal here.</a:t>
            </a:r>
          </a:p>
        </p:txBody>
      </p:sp>
    </p:spTree>
    <p:extLst>
      <p:ext uri="{BB962C8B-B14F-4D97-AF65-F5344CB8AC3E}">
        <p14:creationId xmlns:p14="http://schemas.microsoft.com/office/powerpoint/2010/main" val="248050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83A809-D2A5-4D83-84F8-41005C529C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942" y="0"/>
            <a:ext cx="54541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90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95DC5-2986-4C0B-9D5E-809E9D9D46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Grep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A0A10-9538-4AB3-9BFD-13B942FECB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 is grep?</a:t>
            </a:r>
          </a:p>
        </p:txBody>
      </p:sp>
    </p:spTree>
    <p:extLst>
      <p:ext uri="{BB962C8B-B14F-4D97-AF65-F5344CB8AC3E}">
        <p14:creationId xmlns:p14="http://schemas.microsoft.com/office/powerpoint/2010/main" val="6277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54735-80E8-4E7E-A840-F952F777E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944E-D3E4-4EA2-AB95-BA200CC15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grep is a command-line utility for searching plain-text data sets for lines that match a regular expression. Its name comes from the ed command g/re/p (globally search a regular expression and print), which has the same effect: doing a global search with the regular expression and printing all matching lines. </a:t>
            </a:r>
          </a:p>
        </p:txBody>
      </p:sp>
    </p:spTree>
    <p:extLst>
      <p:ext uri="{BB962C8B-B14F-4D97-AF65-F5344CB8AC3E}">
        <p14:creationId xmlns:p14="http://schemas.microsoft.com/office/powerpoint/2010/main" val="7399838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130</TotalTime>
  <Words>209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Introduction to grep</vt:lpstr>
      <vt:lpstr>PowerPoint Presentation</vt:lpstr>
      <vt:lpstr>Grep</vt:lpstr>
      <vt:lpstr>Kali linux</vt:lpstr>
      <vt:lpstr>PowerPoint Presentation</vt:lpstr>
      <vt:lpstr>PowerPoint Presentation</vt:lpstr>
      <vt:lpstr>PowerPoint Presentation</vt:lpstr>
      <vt:lpstr>Grep</vt:lpstr>
      <vt:lpstr>PowerPoint Presentation</vt:lpstr>
      <vt:lpstr>Grep commands</vt:lpstr>
      <vt:lpstr>Grep Intro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Grep</dc:title>
  <dc:creator>Ryan Dorrity</dc:creator>
  <cp:lastModifiedBy>Ryan Dorrity</cp:lastModifiedBy>
  <cp:revision>3</cp:revision>
  <dcterms:created xsi:type="dcterms:W3CDTF">2018-09-19T19:51:58Z</dcterms:created>
  <dcterms:modified xsi:type="dcterms:W3CDTF">2018-10-15T23:40:15Z</dcterms:modified>
</cp:coreProperties>
</file>

<file path=docProps/thumbnail.jpeg>
</file>